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4/24/17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684E721-42F5-4FEB-A2E9-1908D8ACFF22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4/24/17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5BC66A1-8F89-483C-AD3E-499867E40A8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683640" y="2524320"/>
            <a:ext cx="10824480" cy="2030040"/>
          </a:xfrm>
          <a:prstGeom prst="rect">
            <a:avLst/>
          </a:prstGeom>
          <a:noFill/>
          <a:ln>
            <a:noFill/>
          </a:ln>
        </p:spPr>
        <p:txBody>
          <a:bodyPr lIns="122040" rIns="122040" tIns="122040" bIns="122040" anchor="b"/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Team 8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683640" y="5121000"/>
            <a:ext cx="10824480" cy="1049760"/>
          </a:xfrm>
          <a:prstGeom prst="rect">
            <a:avLst/>
          </a:prstGeom>
          <a:noFill/>
          <a:ln>
            <a:noFill/>
          </a:ln>
        </p:spPr>
        <p:txBody>
          <a:bodyPr lIns="122040" rIns="122040" tIns="122040" bIns="122040"/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Mobile team for Project 2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worked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Android Volley library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   Have to do some customization though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Make Volley request queue a singleton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   Since the app needs a lot of network interactions, the life cycle of the request queue should be the same as that of the app.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Make Volley request queue an IdlingResource in Espresso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   Since the communication with the server takes some time to complete, the Espresso has to wait for the interaction to complete.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didn’t work out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interface provided by the Volley library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   Volley library only support limited types of request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combination of Volley and Espresso is not very straight forward.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   It is doable but needs some tweaking.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the lesson learned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Should have better communication with the server team.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Should start early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379</TotalTime>
  <Application>LibreOffice/5.1.6.2$Linux_X86_64 LibreOffice_project/10m0$Build-2</Application>
  <Words>145</Words>
  <Paragraphs>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2017-04-08T19:11:54Z</dcterms:created>
  <dc:creator>Chai, Ruizhi</dc:creator>
  <dc:description/>
  <dc:language>en-US</dc:language>
  <cp:lastModifiedBy/>
  <dcterms:modified xsi:type="dcterms:W3CDTF">2017-04-24T00:42:21Z</dcterms:modified>
  <cp:revision>37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15.0032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